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sldIdLst>
    <p:sldId id="262" r:id="rId5"/>
    <p:sldId id="256" r:id="rId6"/>
    <p:sldId id="257" r:id="rId7"/>
    <p:sldId id="258" r:id="rId8"/>
    <p:sldId id="259" r:id="rId9"/>
    <p:sldId id="260" r:id="rId10"/>
    <p:sldId id="261" r:id="rId11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46A10B6E-27CE-4902-A82D-6215D2DE8628}">
          <p14:sldIdLst>
            <p14:sldId id="262"/>
          </p14:sldIdLst>
        </p14:section>
        <p14:section name="Presentation theme" id="{7B002716-902C-4ABE-A12C-C2A935BA116F}">
          <p14:sldIdLst>
            <p14:sldId id="256"/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6291F0-611A-408D-9C9D-35AEF226282D}" v="29" dt="2025-09-19T01:45:40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134" y="4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man Cokakoglu" userId="f76e6fb4-c639-4411-b7f0-3645c44e74d2" providerId="ADAL" clId="{FC96CE4B-6392-4AE7-8FBE-9406195CA181}"/>
    <pc:docChg chg="undo custSel delSld modSld modSection">
      <pc:chgData name="Osman Cokakoglu" userId="f76e6fb4-c639-4411-b7f0-3645c44e74d2" providerId="ADAL" clId="{FC96CE4B-6392-4AE7-8FBE-9406195CA181}" dt="2025-09-19T01:45:40.572" v="186"/>
      <pc:docMkLst>
        <pc:docMk/>
      </pc:docMkLst>
      <pc:sldChg chg="addSp delSp modSp mod setBg">
        <pc:chgData name="Osman Cokakoglu" userId="f76e6fb4-c639-4411-b7f0-3645c44e74d2" providerId="ADAL" clId="{FC96CE4B-6392-4AE7-8FBE-9406195CA181}" dt="2025-09-19T01:43:23.700" v="127" actId="478"/>
        <pc:sldMkLst>
          <pc:docMk/>
          <pc:sldMk cId="0" sldId="256"/>
        </pc:sldMkLst>
        <pc:spChg chg="mod">
          <ac:chgData name="Osman Cokakoglu" userId="f76e6fb4-c639-4411-b7f0-3645c44e74d2" providerId="ADAL" clId="{FC96CE4B-6392-4AE7-8FBE-9406195CA181}" dt="2025-09-19T01:41:46.513" v="104" actId="14100"/>
          <ac:spMkLst>
            <pc:docMk/>
            <pc:sldMk cId="0" sldId="256"/>
            <ac:spMk id="4" creationId="{00000000-0000-0000-0000-000000000000}"/>
          </ac:spMkLst>
        </pc:spChg>
        <pc:picChg chg="del">
          <ac:chgData name="Osman Cokakoglu" userId="f76e6fb4-c639-4411-b7f0-3645c44e74d2" providerId="ADAL" clId="{FC96CE4B-6392-4AE7-8FBE-9406195CA181}" dt="2025-09-19T01:41:23.663" v="81" actId="478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1:29.073" v="82" actId="478"/>
          <ac:picMkLst>
            <pc:docMk/>
            <pc:sldMk cId="0" sldId="256"/>
            <ac:picMk id="6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1:29.073" v="82" actId="478"/>
          <ac:picMkLst>
            <pc:docMk/>
            <pc:sldMk cId="0" sldId="256"/>
            <ac:picMk id="7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1:29.073" v="82" actId="478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1:29.073" v="82" actId="478"/>
          <ac:picMkLst>
            <pc:docMk/>
            <pc:sldMk cId="0" sldId="256"/>
            <ac:picMk id="9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1:29.073" v="82" actId="478"/>
          <ac:picMkLst>
            <pc:docMk/>
            <pc:sldMk cId="0" sldId="256"/>
            <ac:picMk id="10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2:37.504" v="116" actId="478"/>
          <ac:picMkLst>
            <pc:docMk/>
            <pc:sldMk cId="0" sldId="256"/>
            <ac:picMk id="11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1:51.910" v="105" actId="478"/>
          <ac:picMkLst>
            <pc:docMk/>
            <pc:sldMk cId="0" sldId="256"/>
            <ac:picMk id="1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2:11.816" v="108" actId="478"/>
          <ac:picMkLst>
            <pc:docMk/>
            <pc:sldMk cId="0" sldId="256"/>
            <ac:picMk id="13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3:23.700" v="127" actId="478"/>
          <ac:picMkLst>
            <pc:docMk/>
            <pc:sldMk cId="0" sldId="256"/>
            <ac:picMk id="14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2:55.710" v="122" actId="478"/>
          <ac:picMkLst>
            <pc:docMk/>
            <pc:sldMk cId="0" sldId="256"/>
            <ac:picMk id="15" creationId="{00000000-0000-0000-0000-000000000000}"/>
          </ac:picMkLst>
        </pc:picChg>
        <pc:picChg chg="add mod">
          <ac:chgData name="Osman Cokakoglu" userId="f76e6fb4-c639-4411-b7f0-3645c44e74d2" providerId="ADAL" clId="{FC96CE4B-6392-4AE7-8FBE-9406195CA181}" dt="2025-09-19T01:42:27.149" v="114" actId="14100"/>
          <ac:picMkLst>
            <pc:docMk/>
            <pc:sldMk cId="0" sldId="256"/>
            <ac:picMk id="16" creationId="{73C34BA9-84BF-BB05-864B-7E617F0EF8B3}"/>
          </ac:picMkLst>
        </pc:picChg>
        <pc:picChg chg="add del mod">
          <ac:chgData name="Osman Cokakoglu" userId="f76e6fb4-c639-4411-b7f0-3645c44e74d2" providerId="ADAL" clId="{FC96CE4B-6392-4AE7-8FBE-9406195CA181}" dt="2025-09-19T01:43:21.426" v="126" actId="1076"/>
          <ac:picMkLst>
            <pc:docMk/>
            <pc:sldMk cId="0" sldId="256"/>
            <ac:picMk id="17" creationId="{6A842302-57F7-63EE-E28D-C52B7B814420}"/>
          </ac:picMkLst>
        </pc:picChg>
        <pc:picChg chg="add mod">
          <ac:chgData name="Osman Cokakoglu" userId="f76e6fb4-c639-4411-b7f0-3645c44e74d2" providerId="ADAL" clId="{FC96CE4B-6392-4AE7-8FBE-9406195CA181}" dt="2025-09-19T01:43:15.297" v="125" actId="1076"/>
          <ac:picMkLst>
            <pc:docMk/>
            <pc:sldMk cId="0" sldId="256"/>
            <ac:picMk id="18" creationId="{6D9D3B7E-011F-9425-E224-26881C7CEAE0}"/>
          </ac:picMkLst>
        </pc:picChg>
      </pc:sldChg>
      <pc:sldChg chg="delSp modSp mod setBg">
        <pc:chgData name="Osman Cokakoglu" userId="f76e6fb4-c639-4411-b7f0-3645c44e74d2" providerId="ADAL" clId="{FC96CE4B-6392-4AE7-8FBE-9406195CA181}" dt="2025-09-19T01:44:03.863" v="157"/>
        <pc:sldMkLst>
          <pc:docMk/>
          <pc:sldMk cId="0" sldId="257"/>
        </pc:sldMkLst>
        <pc:spChg chg="mod">
          <ac:chgData name="Osman Cokakoglu" userId="f76e6fb4-c639-4411-b7f0-3645c44e74d2" providerId="ADAL" clId="{FC96CE4B-6392-4AE7-8FBE-9406195CA181}" dt="2025-09-19T01:43:51.904" v="153" actId="14100"/>
          <ac:spMkLst>
            <pc:docMk/>
            <pc:sldMk cId="0" sldId="257"/>
            <ac:spMk id="4" creationId="{00000000-0000-0000-0000-000000000000}"/>
          </ac:spMkLst>
        </pc:spChg>
        <pc:picChg chg="del">
          <ac:chgData name="Osman Cokakoglu" userId="f76e6fb4-c639-4411-b7f0-3645c44e74d2" providerId="ADAL" clId="{FC96CE4B-6392-4AE7-8FBE-9406195CA181}" dt="2025-09-19T01:43:53.842" v="154" actId="478"/>
          <ac:picMkLst>
            <pc:docMk/>
            <pc:sldMk cId="0" sldId="257"/>
            <ac:picMk id="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3:39.218" v="128" actId="478"/>
          <ac:picMkLst>
            <pc:docMk/>
            <pc:sldMk cId="0" sldId="257"/>
            <ac:picMk id="1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3:39.218" v="128" actId="478"/>
          <ac:picMkLst>
            <pc:docMk/>
            <pc:sldMk cId="0" sldId="257"/>
            <ac:picMk id="13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3:39.218" v="128" actId="478"/>
          <ac:picMkLst>
            <pc:docMk/>
            <pc:sldMk cId="0" sldId="257"/>
            <ac:picMk id="14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3:39.218" v="128" actId="478"/>
          <ac:picMkLst>
            <pc:docMk/>
            <pc:sldMk cId="0" sldId="257"/>
            <ac:picMk id="15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3:39.218" v="128" actId="478"/>
          <ac:picMkLst>
            <pc:docMk/>
            <pc:sldMk cId="0" sldId="257"/>
            <ac:picMk id="16" creationId="{00000000-0000-0000-0000-000000000000}"/>
          </ac:picMkLst>
        </pc:picChg>
      </pc:sldChg>
      <pc:sldChg chg="delSp modSp mod setBg">
        <pc:chgData name="Osman Cokakoglu" userId="f76e6fb4-c639-4411-b7f0-3645c44e74d2" providerId="ADAL" clId="{FC96CE4B-6392-4AE7-8FBE-9406195CA181}" dt="2025-09-19T01:44:29.900" v="164" actId="14100"/>
        <pc:sldMkLst>
          <pc:docMk/>
          <pc:sldMk cId="0" sldId="258"/>
        </pc:sldMkLst>
        <pc:spChg chg="mod">
          <ac:chgData name="Osman Cokakoglu" userId="f76e6fb4-c639-4411-b7f0-3645c44e74d2" providerId="ADAL" clId="{FC96CE4B-6392-4AE7-8FBE-9406195CA181}" dt="2025-09-19T01:44:29.900" v="164" actId="14100"/>
          <ac:spMkLst>
            <pc:docMk/>
            <pc:sldMk cId="0" sldId="258"/>
            <ac:spMk id="4" creationId="{00000000-0000-0000-0000-000000000000}"/>
          </ac:spMkLst>
        </pc:spChg>
        <pc:picChg chg="del">
          <ac:chgData name="Osman Cokakoglu" userId="f76e6fb4-c639-4411-b7f0-3645c44e74d2" providerId="ADAL" clId="{FC96CE4B-6392-4AE7-8FBE-9406195CA181}" dt="2025-09-19T01:44:09.287" v="158" actId="478"/>
          <ac:picMkLst>
            <pc:docMk/>
            <pc:sldMk cId="0" sldId="258"/>
            <ac:picMk id="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12.164" v="159" actId="478"/>
          <ac:picMkLst>
            <pc:docMk/>
            <pc:sldMk cId="0" sldId="258"/>
            <ac:picMk id="10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12.164" v="159" actId="478"/>
          <ac:picMkLst>
            <pc:docMk/>
            <pc:sldMk cId="0" sldId="258"/>
            <ac:picMk id="11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12.164" v="159" actId="478"/>
          <ac:picMkLst>
            <pc:docMk/>
            <pc:sldMk cId="0" sldId="258"/>
            <ac:picMk id="1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12.164" v="159" actId="478"/>
          <ac:picMkLst>
            <pc:docMk/>
            <pc:sldMk cId="0" sldId="258"/>
            <ac:picMk id="13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12.164" v="159" actId="478"/>
          <ac:picMkLst>
            <pc:docMk/>
            <pc:sldMk cId="0" sldId="258"/>
            <ac:picMk id="14" creationId="{00000000-0000-0000-0000-000000000000}"/>
          </ac:picMkLst>
        </pc:picChg>
      </pc:sldChg>
      <pc:sldChg chg="addSp delSp modSp mod setBg">
        <pc:chgData name="Osman Cokakoglu" userId="f76e6fb4-c639-4411-b7f0-3645c44e74d2" providerId="ADAL" clId="{FC96CE4B-6392-4AE7-8FBE-9406195CA181}" dt="2025-09-19T01:45:09.253" v="178"/>
        <pc:sldMkLst>
          <pc:docMk/>
          <pc:sldMk cId="0" sldId="259"/>
        </pc:sldMkLst>
        <pc:spChg chg="del">
          <ac:chgData name="Osman Cokakoglu" userId="f76e6fb4-c639-4411-b7f0-3645c44e74d2" providerId="ADAL" clId="{FC96CE4B-6392-4AE7-8FBE-9406195CA181}" dt="2025-09-19T01:44:36.601" v="166" actId="478"/>
          <ac:spMkLst>
            <pc:docMk/>
            <pc:sldMk cId="0" sldId="259"/>
            <ac:spMk id="4" creationId="{00000000-0000-0000-0000-000000000000}"/>
          </ac:spMkLst>
        </pc:spChg>
        <pc:spChg chg="add mod">
          <ac:chgData name="Osman Cokakoglu" userId="f76e6fb4-c639-4411-b7f0-3645c44e74d2" providerId="ADAL" clId="{FC96CE4B-6392-4AE7-8FBE-9406195CA181}" dt="2025-09-19T01:44:33.460" v="165"/>
          <ac:spMkLst>
            <pc:docMk/>
            <pc:sldMk cId="0" sldId="259"/>
            <ac:spMk id="11" creationId="{FDFA801B-1FF4-BEC4-2B31-DDA3C9153DF8}"/>
          </ac:spMkLst>
        </pc:spChg>
        <pc:spChg chg="add mod">
          <ac:chgData name="Osman Cokakoglu" userId="f76e6fb4-c639-4411-b7f0-3645c44e74d2" providerId="ADAL" clId="{FC96CE4B-6392-4AE7-8FBE-9406195CA181}" dt="2025-09-19T01:44:36.920" v="167"/>
          <ac:spMkLst>
            <pc:docMk/>
            <pc:sldMk cId="0" sldId="259"/>
            <ac:spMk id="12" creationId="{ED31AE2C-A911-B6EC-532E-8A0BF71F9EEB}"/>
          </ac:spMkLst>
        </pc:spChg>
        <pc:picChg chg="del">
          <ac:chgData name="Osman Cokakoglu" userId="f76e6fb4-c639-4411-b7f0-3645c44e74d2" providerId="ADAL" clId="{FC96CE4B-6392-4AE7-8FBE-9406195CA181}" dt="2025-09-19T01:45:01.167" v="175" actId="478"/>
          <ac:picMkLst>
            <pc:docMk/>
            <pc:sldMk cId="0" sldId="259"/>
            <ac:picMk id="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9.250" v="174" actId="478"/>
          <ac:picMkLst>
            <pc:docMk/>
            <pc:sldMk cId="0" sldId="259"/>
            <ac:picMk id="6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9.250" v="174" actId="478"/>
          <ac:picMkLst>
            <pc:docMk/>
            <pc:sldMk cId="0" sldId="259"/>
            <ac:picMk id="7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9.250" v="174" actId="478"/>
          <ac:picMkLst>
            <pc:docMk/>
            <pc:sldMk cId="0" sldId="259"/>
            <ac:picMk id="8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9.250" v="174" actId="478"/>
          <ac:picMkLst>
            <pc:docMk/>
            <pc:sldMk cId="0" sldId="259"/>
            <ac:picMk id="9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9.250" v="174" actId="478"/>
          <ac:picMkLst>
            <pc:docMk/>
            <pc:sldMk cId="0" sldId="259"/>
            <ac:picMk id="10" creationId="{00000000-0000-0000-0000-000000000000}"/>
          </ac:picMkLst>
        </pc:picChg>
      </pc:sldChg>
      <pc:sldChg chg="addSp delSp modSp mod setBg">
        <pc:chgData name="Osman Cokakoglu" userId="f76e6fb4-c639-4411-b7f0-3645c44e74d2" providerId="ADAL" clId="{FC96CE4B-6392-4AE7-8FBE-9406195CA181}" dt="2025-09-19T01:45:33.261" v="182"/>
        <pc:sldMkLst>
          <pc:docMk/>
          <pc:sldMk cId="0" sldId="260"/>
        </pc:sldMkLst>
        <pc:spChg chg="del">
          <ac:chgData name="Osman Cokakoglu" userId="f76e6fb4-c639-4411-b7f0-3645c44e74d2" providerId="ADAL" clId="{FC96CE4B-6392-4AE7-8FBE-9406195CA181}" dt="2025-09-19T01:44:41.288" v="168" actId="478"/>
          <ac:spMkLst>
            <pc:docMk/>
            <pc:sldMk cId="0" sldId="260"/>
            <ac:spMk id="4" creationId="{00000000-0000-0000-0000-000000000000}"/>
          </ac:spMkLst>
        </pc:spChg>
        <pc:spChg chg="add mod">
          <ac:chgData name="Osman Cokakoglu" userId="f76e6fb4-c639-4411-b7f0-3645c44e74d2" providerId="ADAL" clId="{FC96CE4B-6392-4AE7-8FBE-9406195CA181}" dt="2025-09-19T01:44:41.777" v="169"/>
          <ac:spMkLst>
            <pc:docMk/>
            <pc:sldMk cId="0" sldId="260"/>
            <ac:spMk id="15" creationId="{D222DEF7-026F-CE2A-5B0B-7D2EC3D4BDF4}"/>
          </ac:spMkLst>
        </pc:spChg>
        <pc:picChg chg="del">
          <ac:chgData name="Osman Cokakoglu" userId="f76e6fb4-c639-4411-b7f0-3645c44e74d2" providerId="ADAL" clId="{FC96CE4B-6392-4AE7-8FBE-9406195CA181}" dt="2025-09-19T01:45:26.823" v="179" actId="478"/>
          <ac:picMkLst>
            <pc:docMk/>
            <pc:sldMk cId="0" sldId="260"/>
            <ac:picMk id="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6.057" v="173" actId="478"/>
          <ac:picMkLst>
            <pc:docMk/>
            <pc:sldMk cId="0" sldId="260"/>
            <ac:picMk id="7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6.057" v="173" actId="478"/>
          <ac:picMkLst>
            <pc:docMk/>
            <pc:sldMk cId="0" sldId="260"/>
            <ac:picMk id="8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6.057" v="173" actId="478"/>
          <ac:picMkLst>
            <pc:docMk/>
            <pc:sldMk cId="0" sldId="260"/>
            <ac:picMk id="9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6.057" v="173" actId="478"/>
          <ac:picMkLst>
            <pc:docMk/>
            <pc:sldMk cId="0" sldId="260"/>
            <ac:picMk id="10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6.057" v="173" actId="478"/>
          <ac:picMkLst>
            <pc:docMk/>
            <pc:sldMk cId="0" sldId="260"/>
            <ac:picMk id="11" creationId="{00000000-0000-0000-0000-000000000000}"/>
          </ac:picMkLst>
        </pc:picChg>
      </pc:sldChg>
      <pc:sldChg chg="addSp delSp modSp mod setBg">
        <pc:chgData name="Osman Cokakoglu" userId="f76e6fb4-c639-4411-b7f0-3645c44e74d2" providerId="ADAL" clId="{FC96CE4B-6392-4AE7-8FBE-9406195CA181}" dt="2025-09-19T01:45:40.572" v="186"/>
        <pc:sldMkLst>
          <pc:docMk/>
          <pc:sldMk cId="0" sldId="261"/>
        </pc:sldMkLst>
        <pc:spChg chg="del">
          <ac:chgData name="Osman Cokakoglu" userId="f76e6fb4-c639-4411-b7f0-3645c44e74d2" providerId="ADAL" clId="{FC96CE4B-6392-4AE7-8FBE-9406195CA181}" dt="2025-09-19T01:44:47.514" v="170" actId="478"/>
          <ac:spMkLst>
            <pc:docMk/>
            <pc:sldMk cId="0" sldId="261"/>
            <ac:spMk id="4" creationId="{00000000-0000-0000-0000-000000000000}"/>
          </ac:spMkLst>
        </pc:spChg>
        <pc:spChg chg="add mod">
          <ac:chgData name="Osman Cokakoglu" userId="f76e6fb4-c639-4411-b7f0-3645c44e74d2" providerId="ADAL" clId="{FC96CE4B-6392-4AE7-8FBE-9406195CA181}" dt="2025-09-19T01:44:48.640" v="171"/>
          <ac:spMkLst>
            <pc:docMk/>
            <pc:sldMk cId="0" sldId="261"/>
            <ac:spMk id="13" creationId="{0E7F77AE-6F1E-5CF0-F3B9-101EAA450153}"/>
          </ac:spMkLst>
        </pc:spChg>
        <pc:picChg chg="del">
          <ac:chgData name="Osman Cokakoglu" userId="f76e6fb4-c639-4411-b7f0-3645c44e74d2" providerId="ADAL" clId="{FC96CE4B-6392-4AE7-8FBE-9406195CA181}" dt="2025-09-19T01:45:35.392" v="183" actId="478"/>
          <ac:picMkLst>
            <pc:docMk/>
            <pc:sldMk cId="0" sldId="261"/>
            <ac:picMk id="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3.081" v="172" actId="478"/>
          <ac:picMkLst>
            <pc:docMk/>
            <pc:sldMk cId="0" sldId="261"/>
            <ac:picMk id="8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3.081" v="172" actId="478"/>
          <ac:picMkLst>
            <pc:docMk/>
            <pc:sldMk cId="0" sldId="261"/>
            <ac:picMk id="9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3.081" v="172" actId="478"/>
          <ac:picMkLst>
            <pc:docMk/>
            <pc:sldMk cId="0" sldId="261"/>
            <ac:picMk id="10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3.081" v="172" actId="478"/>
          <ac:picMkLst>
            <pc:docMk/>
            <pc:sldMk cId="0" sldId="261"/>
            <ac:picMk id="11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44:53.081" v="172" actId="478"/>
          <ac:picMkLst>
            <pc:docMk/>
            <pc:sldMk cId="0" sldId="261"/>
            <ac:picMk id="12" creationId="{00000000-0000-0000-0000-000000000000}"/>
          </ac:picMkLst>
        </pc:picChg>
      </pc:sldChg>
      <pc:sldChg chg="delSp modSp mod setBg">
        <pc:chgData name="Osman Cokakoglu" userId="f76e6fb4-c639-4411-b7f0-3645c44e74d2" providerId="ADAL" clId="{FC96CE4B-6392-4AE7-8FBE-9406195CA181}" dt="2025-09-19T01:40:57.905" v="79"/>
        <pc:sldMkLst>
          <pc:docMk/>
          <pc:sldMk cId="3244916172" sldId="262"/>
        </pc:sldMkLst>
        <pc:spChg chg="mod">
          <ac:chgData name="Osman Cokakoglu" userId="f76e6fb4-c639-4411-b7f0-3645c44e74d2" providerId="ADAL" clId="{FC96CE4B-6392-4AE7-8FBE-9406195CA181}" dt="2025-09-19T01:40:26.176" v="58" actId="20577"/>
          <ac:spMkLst>
            <pc:docMk/>
            <pc:sldMk cId="3244916172" sldId="262"/>
            <ac:spMk id="4" creationId="{EF73D99D-6029-93AC-ECFA-DD320D844200}"/>
          </ac:spMkLst>
        </pc:spChg>
        <pc:spChg chg="mod">
          <ac:chgData name="Osman Cokakoglu" userId="f76e6fb4-c639-4411-b7f0-3645c44e74d2" providerId="ADAL" clId="{FC96CE4B-6392-4AE7-8FBE-9406195CA181}" dt="2025-09-19T01:40:41.977" v="74" actId="20577"/>
          <ac:spMkLst>
            <pc:docMk/>
            <pc:sldMk cId="3244916172" sldId="262"/>
            <ac:spMk id="5" creationId="{F4F59C5E-EB3A-D601-FFF6-5A1617873986}"/>
          </ac:spMkLst>
        </pc:spChg>
        <pc:picChg chg="del mod">
          <ac:chgData name="Osman Cokakoglu" userId="f76e6fb4-c639-4411-b7f0-3645c44e74d2" providerId="ADAL" clId="{FC96CE4B-6392-4AE7-8FBE-9406195CA181}" dt="2025-09-19T01:40:49.609" v="76" actId="478"/>
          <ac:picMkLst>
            <pc:docMk/>
            <pc:sldMk cId="3244916172" sldId="262"/>
            <ac:picMk id="2" creationId="{DD00B420-B48D-A951-3621-9A5228C5DFBE}"/>
          </ac:picMkLst>
        </pc:picChg>
        <pc:picChg chg="del">
          <ac:chgData name="Osman Cokakoglu" userId="f76e6fb4-c639-4411-b7f0-3645c44e74d2" providerId="ADAL" clId="{FC96CE4B-6392-4AE7-8FBE-9406195CA181}" dt="2025-09-19T01:40:45.707" v="75" actId="478"/>
          <ac:picMkLst>
            <pc:docMk/>
            <pc:sldMk cId="3244916172" sldId="262"/>
            <ac:picMk id="6" creationId="{85996F0A-9ACF-A9F6-AE3A-8C1C46029C8E}"/>
          </ac:picMkLst>
        </pc:picChg>
        <pc:picChg chg="del">
          <ac:chgData name="Osman Cokakoglu" userId="f76e6fb4-c639-4411-b7f0-3645c44e74d2" providerId="ADAL" clId="{FC96CE4B-6392-4AE7-8FBE-9406195CA181}" dt="2025-09-19T01:40:45.707" v="75" actId="478"/>
          <ac:picMkLst>
            <pc:docMk/>
            <pc:sldMk cId="3244916172" sldId="262"/>
            <ac:picMk id="7" creationId="{93EF65EC-31A5-080C-81DA-6088CCDB97AD}"/>
          </ac:picMkLst>
        </pc:picChg>
        <pc:picChg chg="del">
          <ac:chgData name="Osman Cokakoglu" userId="f76e6fb4-c639-4411-b7f0-3645c44e74d2" providerId="ADAL" clId="{FC96CE4B-6392-4AE7-8FBE-9406195CA181}" dt="2025-09-19T01:40:45.707" v="75" actId="478"/>
          <ac:picMkLst>
            <pc:docMk/>
            <pc:sldMk cId="3244916172" sldId="262"/>
            <ac:picMk id="8" creationId="{AAA92DAA-6335-3498-99EF-3BC0E7FB3B38}"/>
          </ac:picMkLst>
        </pc:picChg>
        <pc:picChg chg="del">
          <ac:chgData name="Osman Cokakoglu" userId="f76e6fb4-c639-4411-b7f0-3645c44e74d2" providerId="ADAL" clId="{FC96CE4B-6392-4AE7-8FBE-9406195CA181}" dt="2025-09-19T01:40:45.707" v="75" actId="478"/>
          <ac:picMkLst>
            <pc:docMk/>
            <pc:sldMk cId="3244916172" sldId="262"/>
            <ac:picMk id="9" creationId="{E76C6515-2E6A-44A7-FA3C-0E199185CA5A}"/>
          </ac:picMkLst>
        </pc:picChg>
        <pc:picChg chg="del">
          <ac:chgData name="Osman Cokakoglu" userId="f76e6fb4-c639-4411-b7f0-3645c44e74d2" providerId="ADAL" clId="{FC96CE4B-6392-4AE7-8FBE-9406195CA181}" dt="2025-09-19T01:40:45.707" v="75" actId="478"/>
          <ac:picMkLst>
            <pc:docMk/>
            <pc:sldMk cId="3244916172" sldId="262"/>
            <ac:picMk id="10" creationId="{C9B7FC92-B2CC-4283-A9A2-4E39AB1338E6}"/>
          </ac:picMkLst>
        </pc:picChg>
      </pc:sldChg>
      <pc:sldChg chg="del">
        <pc:chgData name="Osman Cokakoglu" userId="f76e6fb4-c639-4411-b7f0-3645c44e74d2" providerId="ADAL" clId="{FC96CE4B-6392-4AE7-8FBE-9406195CA181}" dt="2025-09-19T01:41:19.983" v="80" actId="47"/>
        <pc:sldMkLst>
          <pc:docMk/>
          <pc:sldMk cId="2288061742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379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60EB5-0E19-DC2C-92B1-CF1188CEF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535D4-5AE0-D22F-F057-A5FA24F66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DEDE6-826C-96A8-BE4E-3E73D8452F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1C358-641C-842E-F043-8C1B35F8EC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00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507BF2-DDD1-F375-F707-F3064C1C8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>
            <a:extLst>
              <a:ext uri="{FF2B5EF4-FFF2-40B4-BE49-F238E27FC236}">
                <a16:creationId xmlns:a16="http://schemas.microsoft.com/office/drawing/2014/main" id="{71CF6CA1-259B-6A0E-6F4E-6284DA4DE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79500"/>
            <a:ext cx="1549594" cy="5969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F73D99D-6029-93AC-ECFA-DD320D844200}"/>
              </a:ext>
            </a:extLst>
          </p:cNvPr>
          <p:cNvSpPr/>
          <p:nvPr/>
        </p:nvSpPr>
        <p:spPr>
          <a:xfrm>
            <a:off x="1016127" y="3650760"/>
            <a:ext cx="11416196" cy="1473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468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3794FF">
                    <a:alpha val="100000"/>
                  </a:srgbClr>
                </a:solidFill>
                <a:effectLst/>
                <a:uLnTx/>
                <a:uFillTx/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4F59C5E-EB3A-D601-FFF6-5A1617873986}"/>
              </a:ext>
            </a:extLst>
          </p:cNvPr>
          <p:cNvSpPr/>
          <p:nvPr/>
        </p:nvSpPr>
        <p:spPr>
          <a:xfrm>
            <a:off x="1016127" y="4607168"/>
            <a:ext cx="12080441" cy="4244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118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0" cap="none" spc="-288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Event Name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52C7EC81-B597-1420-B655-D063BCDDD4C1}"/>
              </a:ext>
            </a:extLst>
          </p:cNvPr>
          <p:cNvSpPr/>
          <p:nvPr/>
        </p:nvSpPr>
        <p:spPr>
          <a:xfrm>
            <a:off x="1016127" y="6729533"/>
            <a:ext cx="8861474" cy="165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Date, time</a:t>
            </a:r>
          </a:p>
          <a:p>
            <a:pPr marL="0" indent="0" algn="l">
              <a:buNone/>
            </a:pPr>
            <a:r>
              <a:rPr lang="en-US" sz="5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cs typeface="Segoe UI Semibold" pitchFamily="34" charset="-120"/>
              </a:rPr>
              <a:t>Location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24491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126" y="1016000"/>
            <a:ext cx="5470937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16128" y="1993900"/>
            <a:ext cx="11972178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a maximum of three well written lines looks best</a:t>
            </a:r>
            <a:endParaRPr lang="en-US" sz="9600" dirty="0"/>
          </a:p>
        </p:txBody>
      </p:sp>
      <p:pic>
        <p:nvPicPr>
          <p:cNvPr id="16" name="Image 3">
            <a:extLst>
              <a:ext uri="{FF2B5EF4-FFF2-40B4-BE49-F238E27FC236}">
                <a16:creationId xmlns:a16="http://schemas.microsoft.com/office/drawing/2014/main" id="{73C34BA9-84BF-BB05-864B-7E617F0EF8B3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alphaModFix amt="62000"/>
          </a:blip>
          <a:stretch/>
        </p:blipFill>
        <p:spPr>
          <a:xfrm>
            <a:off x="17246038" y="2219417"/>
            <a:ext cx="6264600" cy="6207890"/>
          </a:xfrm>
          <a:prstGeom prst="roundRect">
            <a:avLst>
              <a:gd name="adj" fmla="val 5792"/>
            </a:avLst>
          </a:prstGeom>
          <a:ln w="19050">
            <a:solidFill>
              <a:srgbClr val="0070C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10000" endPos="650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Image 1" descr=" ">
            <a:extLst>
              <a:ext uri="{FF2B5EF4-FFF2-40B4-BE49-F238E27FC236}">
                <a16:creationId xmlns:a16="http://schemas.microsoft.com/office/drawing/2014/main" id="{6A842302-57F7-63EE-E28D-C52B7B814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7547" y="6612017"/>
            <a:ext cx="3492773" cy="5169653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18" name="Image 4">
            <a:extLst>
              <a:ext uri="{FF2B5EF4-FFF2-40B4-BE49-F238E27FC236}">
                <a16:creationId xmlns:a16="http://schemas.microsoft.com/office/drawing/2014/main" id="{6D9D3B7E-011F-9425-E224-26881C7CEAE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2000"/>
          </a:blip>
          <a:srcRect t="44544"/>
          <a:stretch>
            <a:fillRect/>
          </a:stretch>
        </p:blipFill>
        <p:spPr>
          <a:xfrm>
            <a:off x="13370785" y="2219417"/>
            <a:ext cx="3492773" cy="3581029"/>
          </a:xfrm>
          <a:prstGeom prst="roundRect">
            <a:avLst>
              <a:gd name="adj" fmla="val 5792"/>
            </a:avLst>
          </a:prstGeom>
          <a:ln w="19050">
            <a:solidFill>
              <a:srgbClr val="0070C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10000" endPos="650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126" y="1016000"/>
            <a:ext cx="5375795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16127" y="1993900"/>
            <a:ext cx="12650781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two lines looks best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3072" y="1016000"/>
            <a:ext cx="4339874" cy="4420246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1047" y="1016000"/>
            <a:ext cx="4339874" cy="4420246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9003" y="5676900"/>
            <a:ext cx="4339874" cy="4420246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26978" y="5676900"/>
            <a:ext cx="4339874" cy="4420246"/>
          </a:xfrm>
          <a:prstGeom prst="rect">
            <a:avLst/>
          </a:prstGeom>
        </p:spPr>
      </p:pic>
      <p:pic>
        <p:nvPicPr>
          <p:cNvPr id="10" name="Image 6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127" y="10160000"/>
            <a:ext cx="8725991" cy="1130300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1016127" y="10160000"/>
            <a:ext cx="8861474" cy="126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Presenter’s name and last name</a:t>
            </a:r>
            <a:endParaRPr lang="en-US" sz="3200" dirty="0"/>
          </a:p>
        </p:txBody>
      </p:sp>
      <p:pic>
        <p:nvPicPr>
          <p:cNvPr id="17" name="Image 12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19813" y="1612782"/>
            <a:ext cx="3227084" cy="3226681"/>
          </a:xfrm>
          <a:prstGeom prst="rect">
            <a:avLst/>
          </a:prstGeom>
        </p:spPr>
      </p:pic>
      <p:pic>
        <p:nvPicPr>
          <p:cNvPr id="18" name="Image 13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17788" y="1612782"/>
            <a:ext cx="3227084" cy="3226681"/>
          </a:xfrm>
          <a:prstGeom prst="rect">
            <a:avLst/>
          </a:prstGeom>
        </p:spPr>
      </p:pic>
      <p:pic>
        <p:nvPicPr>
          <p:cNvPr id="19" name="Image 1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15745" y="6273682"/>
            <a:ext cx="3227084" cy="3226681"/>
          </a:xfrm>
          <a:prstGeom prst="rect">
            <a:avLst/>
          </a:prstGeom>
        </p:spPr>
      </p:pic>
      <p:pic>
        <p:nvPicPr>
          <p:cNvPr id="20" name="Image 15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13719" y="6273682"/>
            <a:ext cx="3227084" cy="32266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126" y="1016000"/>
            <a:ext cx="4340877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88"/>
              </a:lnSpc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1016127" y="1993900"/>
            <a:ext cx="10413873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two lines looks best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3383" y="1016000"/>
            <a:ext cx="5448981" cy="5549900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1940" y="1016000"/>
            <a:ext cx="5448981" cy="5549900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127" y="9302750"/>
            <a:ext cx="8725991" cy="1130300"/>
          </a:xfrm>
          <a:prstGeom prst="rect">
            <a:avLst/>
          </a:prstGeom>
        </p:spPr>
      </p:pic>
      <p:sp>
        <p:nvSpPr>
          <p:cNvPr id="9" name="Text 2"/>
          <p:cNvSpPr/>
          <p:nvPr/>
        </p:nvSpPr>
        <p:spPr>
          <a:xfrm>
            <a:off x="1016127" y="9302750"/>
            <a:ext cx="8861474" cy="126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Presenter’s name and last name</a:t>
            </a:r>
            <a:endParaRPr lang="en-US" sz="3200" dirty="0"/>
          </a:p>
        </p:txBody>
      </p:sp>
      <p:pic>
        <p:nvPicPr>
          <p:cNvPr id="15" name="Image 10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00075" y="1765300"/>
            <a:ext cx="4051806" cy="4051300"/>
          </a:xfrm>
          <a:prstGeom prst="rect">
            <a:avLst/>
          </a:prstGeom>
        </p:spPr>
      </p:pic>
      <p:pic>
        <p:nvPicPr>
          <p:cNvPr id="16" name="Image 11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58632" y="1765300"/>
            <a:ext cx="4051806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79500"/>
            <a:ext cx="1549594" cy="596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6127" y="2057400"/>
            <a:ext cx="12080441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a maximum of three well written lines looks best</a:t>
            </a:r>
            <a:endParaRPr lang="en-US" sz="9600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ED31AE2C-A911-B6EC-532E-8A0BF71F9EEB}"/>
              </a:ext>
            </a:extLst>
          </p:cNvPr>
          <p:cNvSpPr/>
          <p:nvPr/>
        </p:nvSpPr>
        <p:spPr>
          <a:xfrm>
            <a:off x="1016126" y="1016000"/>
            <a:ext cx="4340877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88"/>
              </a:lnSpc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3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6128" y="1993900"/>
            <a:ext cx="12079210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a maximum of three well written lines looks best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1464" y="1016000"/>
            <a:ext cx="9259457" cy="6578600"/>
          </a:xfrm>
          <a:prstGeom prst="rect">
            <a:avLst/>
          </a:prstGeom>
        </p:spPr>
      </p:pic>
      <p:sp>
        <p:nvSpPr>
          <p:cNvPr id="12" name="Text 2"/>
          <p:cNvSpPr/>
          <p:nvPr/>
        </p:nvSpPr>
        <p:spPr>
          <a:xfrm>
            <a:off x="20081210" y="3556000"/>
            <a:ext cx="5542126" cy="166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Firstname </a:t>
            </a:r>
            <a:endParaRPr lang="en-US" sz="4000" dirty="0"/>
          </a:p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Lastname</a:t>
            </a:r>
            <a:endParaRPr lang="en-US" sz="4000" dirty="0"/>
          </a:p>
        </p:txBody>
      </p:sp>
      <p:sp>
        <p:nvSpPr>
          <p:cNvPr id="13" name="Text 3"/>
          <p:cNvSpPr/>
          <p:nvPr/>
        </p:nvSpPr>
        <p:spPr>
          <a:xfrm>
            <a:off x="20081210" y="5156200"/>
            <a:ext cx="5474384" cy="546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Title</a:t>
            </a:r>
            <a:endParaRPr lang="en-US" sz="2400" dirty="0"/>
          </a:p>
        </p:txBody>
      </p:sp>
      <p:pic>
        <p:nvPicPr>
          <p:cNvPr id="14" name="Image 8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1905" y="2273300"/>
            <a:ext cx="4051806" cy="4051300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222DEF7-026F-CE2A-5B0B-7D2EC3D4BDF4}"/>
              </a:ext>
            </a:extLst>
          </p:cNvPr>
          <p:cNvSpPr/>
          <p:nvPr/>
        </p:nvSpPr>
        <p:spPr>
          <a:xfrm>
            <a:off x="1016126" y="1016000"/>
            <a:ext cx="4340877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88"/>
              </a:lnSpc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127" y="1016000"/>
            <a:ext cx="1549594" cy="596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6128" y="1993900"/>
            <a:ext cx="12272170" cy="679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808"/>
              </a:lnSpc>
              <a:buNone/>
            </a:pPr>
            <a:r>
              <a:rPr lang="en-US" sz="9600" kern="0" spc="-28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a maximum of three well written lines looks best</a:t>
            </a:r>
            <a:endParaRPr lang="en-US" sz="9600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127" y="9271000"/>
            <a:ext cx="8725991" cy="1130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16127" y="9271000"/>
            <a:ext cx="8861474" cy="1265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88"/>
              </a:lnSpc>
              <a:buNone/>
            </a:pPr>
            <a:r>
              <a:rPr lang="en-US" sz="32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Presenter’s name and last name</a:t>
            </a:r>
            <a:endParaRPr lang="en-US" sz="3200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0E7F77AE-6F1E-5CF0-F3B9-101EAA450153}"/>
              </a:ext>
            </a:extLst>
          </p:cNvPr>
          <p:cNvSpPr/>
          <p:nvPr/>
        </p:nvSpPr>
        <p:spPr>
          <a:xfrm>
            <a:off x="1016126" y="1016000"/>
            <a:ext cx="4340877" cy="732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688"/>
              </a:lnSpc>
            </a:pPr>
            <a:r>
              <a:rPr lang="en-US" sz="32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4594a83b-20f7-4932-9938-42a0c1d5f6ae" xsi:nil="true"/>
    <lcf76f155ced4ddcb4097134ff3c332f xmlns="dcdca20e-5dad-4233-927b-b186120ba56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AB09941E9A3F43AFC5AFE8EC072B04" ma:contentTypeVersion="14" ma:contentTypeDescription="Create a new document." ma:contentTypeScope="" ma:versionID="caa0a2f6faa6ccdef152130480eb7ba0">
  <xsd:schema xmlns:xsd="http://www.w3.org/2001/XMLSchema" xmlns:xs="http://www.w3.org/2001/XMLSchema" xmlns:p="http://schemas.microsoft.com/office/2006/metadata/properties" xmlns:ns1="http://schemas.microsoft.com/sharepoint/v3" xmlns:ns2="dcdca20e-5dad-4233-927b-b186120ba560" xmlns:ns3="4594a83b-20f7-4932-9938-42a0c1d5f6ae" targetNamespace="http://schemas.microsoft.com/office/2006/metadata/properties" ma:root="true" ma:fieldsID="f616d4699c49620683f21969cdafe1d7" ns1:_="" ns2:_="" ns3:_="">
    <xsd:import namespace="http://schemas.microsoft.com/sharepoint/v3"/>
    <xsd:import namespace="dcdca20e-5dad-4233-927b-b186120ba560"/>
    <xsd:import namespace="4594a83b-20f7-4932-9938-42a0c1d5f6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ca20e-5dad-4233-927b-b186120ba5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94a83b-20f7-4932-9938-42a0c1d5f6ae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643eda70-efd6-40f5-a108-d3271ce2ee05}" ma:internalName="TaxCatchAll" ma:showField="CatchAllData" ma:web="4594a83b-20f7-4932-9938-42a0c1d5f6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F1F182-CC16-4D24-8401-54C0FC517E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4594a83b-20f7-4932-9938-42a0c1d5f6ae"/>
    <ds:schemaRef ds:uri="dcdca20e-5dad-4233-927b-b186120ba560"/>
  </ds:schemaRefs>
</ds:datastoreItem>
</file>

<file path=customXml/itemProps2.xml><?xml version="1.0" encoding="utf-8"?>
<ds:datastoreItem xmlns:ds="http://schemas.openxmlformats.org/officeDocument/2006/customXml" ds:itemID="{B60B7ECA-2BCA-49CA-A6FB-976AEF68A4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cdca20e-5dad-4233-927b-b186120ba560"/>
    <ds:schemaRef ds:uri="4594a83b-20f7-4932-9938-42a0c1d5f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770CBA-4EA9-40AF-B6E5-598DB06B681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122</Words>
  <Application>Microsoft Office PowerPoint</Application>
  <PresentationFormat>Custom</PresentationFormat>
  <Paragraphs>29</Paragraphs>
  <Slides>7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Osman Cokakoglu</cp:lastModifiedBy>
  <cp:revision>5</cp:revision>
  <dcterms:created xsi:type="dcterms:W3CDTF">2025-07-23T18:33:45Z</dcterms:created>
  <dcterms:modified xsi:type="dcterms:W3CDTF">2025-09-19T15:12:48Z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0x0101001DAB09941E9A3F43AFC5AFE8EC072B04</vt:lpwstr>
  </property>
  <property fmtid="{D5CDD505-2E9C-101B-9397-08002B2CF9AE}" pid="3" name="MediaServiceImageTags">
    <vt:lpwstr/>
  </property>
</Properties>
</file>